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0" r:id="rId2"/>
    <p:sldId id="256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FCEE03-A6A2-4A23-BC87-FB1A4670DFE0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982526-D4DB-41F8-8773-F39D490821D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Equalization and </a:t>
            </a:r>
            <a:r>
              <a:rPr lang="en-US" b="1" dirty="0" err="1" smtClean="0"/>
              <a:t>Universalization</a:t>
            </a:r>
            <a:r>
              <a:rPr lang="en-US" b="1" dirty="0" smtClean="0"/>
              <a:t> of </a:t>
            </a:r>
            <a:r>
              <a:rPr lang="en-US" b="1" dirty="0" smtClean="0"/>
              <a:t>Elementary </a:t>
            </a:r>
            <a:r>
              <a:rPr lang="en-US" b="1" dirty="0" smtClean="0"/>
              <a:t>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Goutam</a:t>
            </a:r>
            <a:r>
              <a:rPr lang="en-US" dirty="0" smtClean="0"/>
              <a:t> </a:t>
            </a:r>
            <a:r>
              <a:rPr lang="en-US" dirty="0" err="1" smtClean="0"/>
              <a:t>Patra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Govt. College of Education, </a:t>
            </a:r>
            <a:r>
              <a:rPr lang="en-US" dirty="0" err="1" smtClean="0"/>
              <a:t>Banipur</a:t>
            </a:r>
            <a:r>
              <a:rPr lang="en-US" dirty="0" smtClean="0"/>
              <a:t>, North 24 </a:t>
            </a:r>
            <a:r>
              <a:rPr lang="en-US" dirty="0" err="1" smtClean="0"/>
              <a:t>Paraganas</a:t>
            </a:r>
            <a:r>
              <a:rPr lang="en-US" dirty="0" smtClean="0"/>
              <a:t>, West Bengal, India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ACHIEVING UNIVERSALIZATION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5715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SOCIAL PROBLEMS</a:t>
            </a:r>
            <a:r>
              <a:rPr lang="en-US" dirty="0" smtClean="0"/>
              <a:t>:</a:t>
            </a:r>
          </a:p>
          <a:p>
            <a:r>
              <a:rPr lang="en-US" dirty="0" smtClean="0"/>
              <a:t>a) Apathy  of Parents</a:t>
            </a:r>
          </a:p>
          <a:p>
            <a:r>
              <a:rPr lang="en-US" dirty="0" smtClean="0"/>
              <a:t>b) Conservative attitude towards co-education</a:t>
            </a:r>
          </a:p>
          <a:p>
            <a:r>
              <a:rPr lang="en-US" dirty="0" smtClean="0"/>
              <a:t>c)Over Population</a:t>
            </a:r>
          </a:p>
          <a:p>
            <a:r>
              <a:rPr lang="en-US" dirty="0" smtClean="0"/>
              <a:t>d) Early marriage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ECONOMIC PROBLEMS</a:t>
            </a:r>
            <a:r>
              <a:rPr lang="en-US" dirty="0" smtClean="0"/>
              <a:t> </a:t>
            </a:r>
          </a:p>
          <a:p>
            <a:r>
              <a:rPr lang="en-US" dirty="0" smtClean="0"/>
              <a:t>Poverty of Parents</a:t>
            </a:r>
          </a:p>
          <a:p>
            <a:r>
              <a:rPr lang="en-US" dirty="0" smtClean="0"/>
              <a:t>Poor Nutrition of Children</a:t>
            </a:r>
          </a:p>
          <a:p>
            <a:r>
              <a:rPr lang="en-US" dirty="0" smtClean="0"/>
              <a:t>Poor Financial Provisions in the budget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        POLITICAL PROBLEMS</a:t>
            </a:r>
          </a:p>
          <a:p>
            <a:r>
              <a:rPr lang="en-US" dirty="0" smtClean="0"/>
              <a:t>Vested Interest of the politicians</a:t>
            </a:r>
          </a:p>
          <a:p>
            <a:r>
              <a:rPr lang="en-US" dirty="0" smtClean="0"/>
              <a:t>Group rivalries of local bodies</a:t>
            </a:r>
          </a:p>
          <a:p>
            <a:r>
              <a:rPr lang="en-US" dirty="0" smtClean="0"/>
              <a:t>Politicization of education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FF0000"/>
                </a:solidFill>
              </a:rPr>
              <a:t>EDUCATIONAL PROBLEMS</a:t>
            </a:r>
          </a:p>
          <a:p>
            <a:r>
              <a:rPr lang="en-US" dirty="0" smtClean="0"/>
              <a:t>Low enrolment of SC, ST OBCs</a:t>
            </a:r>
          </a:p>
          <a:p>
            <a:r>
              <a:rPr lang="en-US" dirty="0" smtClean="0"/>
              <a:t>Low enrolment of Disabled</a:t>
            </a:r>
          </a:p>
          <a:p>
            <a:r>
              <a:rPr lang="en-US" dirty="0" smtClean="0"/>
              <a:t>High rate Stagnation</a:t>
            </a:r>
          </a:p>
          <a:p>
            <a:r>
              <a:rPr lang="en-US" dirty="0" smtClean="0"/>
              <a:t>Defective Curriculum</a:t>
            </a:r>
          </a:p>
          <a:p>
            <a:r>
              <a:rPr lang="en-US" dirty="0" smtClean="0"/>
              <a:t>Uninspiring teaching methods</a:t>
            </a:r>
          </a:p>
          <a:p>
            <a:r>
              <a:rPr lang="en-US" dirty="0" smtClean="0"/>
              <a:t>Lack of competent teachers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Geographical problems</a:t>
            </a:r>
          </a:p>
          <a:p>
            <a:r>
              <a:rPr lang="en-US" dirty="0" smtClean="0"/>
              <a:t>Inaccessible areas</a:t>
            </a:r>
          </a:p>
          <a:p>
            <a:r>
              <a:rPr lang="en-US" dirty="0" smtClean="0"/>
              <a:t>Scattered population in hilly areas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ADMINISTRATIVE PROBLEMS</a:t>
            </a:r>
          </a:p>
          <a:p>
            <a:r>
              <a:rPr lang="en-US" dirty="0" smtClean="0"/>
              <a:t>Inequality in educational opportunity</a:t>
            </a:r>
          </a:p>
          <a:p>
            <a:r>
              <a:rPr lang="en-US" dirty="0" smtClean="0"/>
              <a:t>Lack of Women Teachers</a:t>
            </a:r>
          </a:p>
          <a:p>
            <a:r>
              <a:rPr lang="en-US" dirty="0" smtClean="0"/>
              <a:t>Lack of Effective Supervision</a:t>
            </a:r>
          </a:p>
          <a:p>
            <a:r>
              <a:rPr lang="en-US" dirty="0" smtClean="0"/>
              <a:t>Failure to enforce Compulsory education</a:t>
            </a:r>
          </a:p>
          <a:p>
            <a:r>
              <a:rPr lang="en-US" dirty="0" smtClean="0"/>
              <a:t>Lack of suitable admission policy</a:t>
            </a:r>
          </a:p>
          <a:p>
            <a:r>
              <a:rPr lang="en-US" dirty="0" smtClean="0"/>
              <a:t>Lack of suitable teaching Aids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MEASURES FOR UNIVERSALIZATION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791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Universalization</a:t>
            </a:r>
            <a:r>
              <a:rPr lang="en-US" dirty="0" smtClean="0"/>
              <a:t> of provision</a:t>
            </a:r>
          </a:p>
          <a:p>
            <a:r>
              <a:rPr lang="en-US" dirty="0" err="1" smtClean="0"/>
              <a:t>Universalization</a:t>
            </a:r>
            <a:r>
              <a:rPr lang="en-US" dirty="0" smtClean="0"/>
              <a:t> of Enrolment</a:t>
            </a:r>
          </a:p>
          <a:p>
            <a:r>
              <a:rPr lang="en-US" dirty="0" err="1" smtClean="0"/>
              <a:t>Universalization</a:t>
            </a:r>
            <a:r>
              <a:rPr lang="en-US" dirty="0" smtClean="0"/>
              <a:t> of Retention</a:t>
            </a:r>
          </a:p>
          <a:p>
            <a:r>
              <a:rPr lang="en-US" dirty="0" err="1" smtClean="0"/>
              <a:t>Universalization</a:t>
            </a:r>
            <a:r>
              <a:rPr lang="en-US" dirty="0" smtClean="0"/>
              <a:t> of community participation</a:t>
            </a:r>
          </a:p>
          <a:p>
            <a:r>
              <a:rPr lang="en-US" dirty="0" err="1" smtClean="0"/>
              <a:t>Universalization</a:t>
            </a:r>
            <a:r>
              <a:rPr lang="en-US" dirty="0" smtClean="0"/>
              <a:t> of Achievement through MLL For EFA</a:t>
            </a:r>
          </a:p>
          <a:p>
            <a:r>
              <a:rPr lang="en-US" dirty="0" smtClean="0"/>
              <a:t>Emphasis on joyful learning</a:t>
            </a:r>
          </a:p>
          <a:p>
            <a:r>
              <a:rPr lang="en-US" dirty="0" err="1" smtClean="0"/>
              <a:t>Inservice</a:t>
            </a:r>
            <a:r>
              <a:rPr lang="en-US" dirty="0" smtClean="0"/>
              <a:t> Training</a:t>
            </a:r>
          </a:p>
          <a:p>
            <a:r>
              <a:rPr lang="en-US" dirty="0" smtClean="0"/>
              <a:t>Child centered Approach</a:t>
            </a:r>
          </a:p>
          <a:p>
            <a:r>
              <a:rPr lang="en-US" dirty="0" smtClean="0"/>
              <a:t>Community  participation to achieve NEEM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VIEWS OF SWAMI VIVEKANANDA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‘If there is any land on this earth that can lay claim to be the blessed </a:t>
            </a:r>
            <a:r>
              <a:rPr lang="en-US" dirty="0" err="1" smtClean="0"/>
              <a:t>Punyabhumi</a:t>
            </a:r>
            <a:r>
              <a:rPr lang="en-US" dirty="0" smtClean="0"/>
              <a:t> (land of virtue)- the land where humanity has attained its highest towards generosity, towards purity, towards calmness, above all, the land of introspection and of spirituality-it is India’</a:t>
            </a:r>
          </a:p>
          <a:p>
            <a:r>
              <a:rPr lang="en-US" dirty="0" smtClean="0"/>
              <a:t>Character building to solve inequality-- three things to make every man great-every nation great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Conviction of the powers of goodness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Absence of jealousy and suspicion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Helping all who are trying to be and to do good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Views against Untouchability</a:t>
            </a:r>
          </a:p>
          <a:p>
            <a:r>
              <a:rPr lang="en-US" sz="4000" dirty="0" smtClean="0"/>
              <a:t>Views on Indian Womanhood- </a:t>
            </a:r>
            <a:r>
              <a:rPr lang="en-US" sz="4000" dirty="0" err="1" smtClean="0"/>
              <a:t>Sita</a:t>
            </a:r>
            <a:r>
              <a:rPr lang="en-US" sz="4000" dirty="0" smtClean="0"/>
              <a:t>  the ideal character</a:t>
            </a:r>
          </a:p>
          <a:p>
            <a:r>
              <a:rPr lang="en-US" sz="4000" dirty="0" smtClean="0"/>
              <a:t>Women education</a:t>
            </a:r>
          </a:p>
          <a:p>
            <a:r>
              <a:rPr lang="en-US" sz="4000" dirty="0" smtClean="0"/>
              <a:t>Faith on One self</a:t>
            </a:r>
          </a:p>
          <a:p>
            <a:r>
              <a:rPr lang="en-US" sz="4000" dirty="0" smtClean="0"/>
              <a:t>Positive Education</a:t>
            </a:r>
          </a:p>
          <a:p>
            <a:r>
              <a:rPr lang="en-US" sz="4000" dirty="0" smtClean="0"/>
              <a:t>National Integration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371599"/>
          </a:xfrm>
        </p:spPr>
        <p:txBody>
          <a:bodyPr>
            <a:normAutofit/>
          </a:bodyPr>
          <a:lstStyle/>
          <a:p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4000" dirty="0" smtClean="0"/>
              <a:t> </a:t>
            </a:r>
            <a:r>
              <a:rPr lang="en-US" sz="4000" b="1" dirty="0" smtClean="0"/>
              <a:t>Concept</a:t>
            </a:r>
          </a:p>
          <a:p>
            <a:pPr algn="just"/>
            <a:r>
              <a:rPr lang="en-US" sz="4000" dirty="0" smtClean="0"/>
              <a:t>1.Inequality is a glaring consequence of imbalance of educational development and the progress of our country</a:t>
            </a:r>
          </a:p>
          <a:p>
            <a:pPr algn="just"/>
            <a:r>
              <a:rPr lang="en-US" sz="4000" dirty="0" smtClean="0"/>
              <a:t>2. Equalization in educational opportunity is to be served to the underprivileged for the improvement of their condition</a:t>
            </a:r>
          </a:p>
          <a:p>
            <a:pPr algn="just"/>
            <a:endParaRPr lang="en-US" sz="4000" dirty="0" smtClean="0"/>
          </a:p>
          <a:p>
            <a:pPr algn="just"/>
            <a:endParaRPr lang="en-US" sz="4000" dirty="0" smtClean="0"/>
          </a:p>
          <a:p>
            <a:endParaRPr lang="en-US" sz="67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/>
              <a:t>Educational opportunity is to be provided to all irrespective of caste, creed, </a:t>
            </a:r>
            <a:r>
              <a:rPr lang="en-US" sz="4400" dirty="0" err="1" smtClean="0"/>
              <a:t>colour</a:t>
            </a:r>
            <a:r>
              <a:rPr lang="en-US" sz="4400" dirty="0" smtClean="0"/>
              <a:t> and religion</a:t>
            </a:r>
          </a:p>
          <a:p>
            <a:r>
              <a:rPr lang="en-US" sz="4400" dirty="0" smtClean="0"/>
              <a:t>Equalization and </a:t>
            </a:r>
            <a:r>
              <a:rPr lang="en-US" sz="4400" dirty="0" err="1" smtClean="0"/>
              <a:t>universalization</a:t>
            </a:r>
            <a:r>
              <a:rPr lang="en-US" sz="4400" dirty="0" smtClean="0"/>
              <a:t> create an egalitarian and ideal  human society</a:t>
            </a:r>
          </a:p>
          <a:p>
            <a:r>
              <a:rPr lang="en-US" sz="4400" dirty="0" smtClean="0"/>
              <a:t>Exploitation is to be minimized</a:t>
            </a:r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Importance of Equalization according to Kothari Commission-1964-66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                    </a:t>
            </a:r>
            <a:r>
              <a:rPr lang="en-US" sz="3600" dirty="0" smtClean="0"/>
              <a:t>It is needed for-</a:t>
            </a:r>
          </a:p>
          <a:p>
            <a:r>
              <a:rPr lang="en-US" sz="3600" dirty="0" smtClean="0"/>
              <a:t>The establishment of an egalitarian society</a:t>
            </a:r>
          </a:p>
          <a:p>
            <a:r>
              <a:rPr lang="en-US" sz="3600" dirty="0" smtClean="0"/>
              <a:t>The success of Democracy</a:t>
            </a:r>
          </a:p>
          <a:p>
            <a:r>
              <a:rPr lang="en-US" sz="3600" dirty="0" smtClean="0"/>
              <a:t>To ensure Social and Economic development</a:t>
            </a:r>
          </a:p>
          <a:p>
            <a:r>
              <a:rPr lang="en-US" sz="3600" dirty="0" smtClean="0"/>
              <a:t>To identify the talent in various fields</a:t>
            </a:r>
          </a:p>
          <a:p>
            <a:r>
              <a:rPr lang="en-US" sz="3600" dirty="0" smtClean="0"/>
              <a:t>To develop human resources</a:t>
            </a:r>
          </a:p>
          <a:p>
            <a:r>
              <a:rPr lang="en-US" sz="3600" dirty="0" smtClean="0"/>
              <a:t>To promote Social justice</a:t>
            </a:r>
          </a:p>
          <a:p>
            <a:r>
              <a:rPr lang="en-US" sz="3600" dirty="0" smtClean="0"/>
              <a:t>To minimize educational gap between privileged and under privileged class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and causes of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 smtClean="0"/>
              <a:t>Distance of Educational Institutions</a:t>
            </a:r>
          </a:p>
          <a:p>
            <a:r>
              <a:rPr lang="en-US" dirty="0" smtClean="0"/>
              <a:t>Poverty</a:t>
            </a:r>
          </a:p>
          <a:p>
            <a:r>
              <a:rPr lang="en-US" dirty="0" smtClean="0"/>
              <a:t>Standards of Educational Institutions</a:t>
            </a:r>
          </a:p>
          <a:p>
            <a:r>
              <a:rPr lang="en-US" dirty="0" smtClean="0"/>
              <a:t>Home Environment</a:t>
            </a:r>
          </a:p>
          <a:p>
            <a:r>
              <a:rPr lang="en-US" smtClean="0"/>
              <a:t>Gender Disparity</a:t>
            </a:r>
            <a:endParaRPr lang="en-US" dirty="0" smtClean="0"/>
          </a:p>
          <a:p>
            <a:r>
              <a:rPr lang="en-US" dirty="0" smtClean="0"/>
              <a:t>Disparity between Advantaged and disadvantaged</a:t>
            </a:r>
          </a:p>
          <a:p>
            <a:r>
              <a:rPr lang="en-US" dirty="0" smtClean="0"/>
              <a:t>Regional Imbalances</a:t>
            </a:r>
          </a:p>
          <a:p>
            <a:r>
              <a:rPr lang="en-US" dirty="0" smtClean="0"/>
              <a:t> Lack of National system of Education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MEASURES TO BE TAKEN-NPE1986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6019800"/>
          </a:xfrm>
        </p:spPr>
        <p:txBody>
          <a:bodyPr/>
          <a:lstStyle/>
          <a:p>
            <a:r>
              <a:rPr lang="en-US" dirty="0" smtClean="0"/>
              <a:t>Free , compulsory and Universal Primary and Elementary Education</a:t>
            </a:r>
          </a:p>
          <a:p>
            <a:r>
              <a:rPr lang="en-US" dirty="0" smtClean="0"/>
              <a:t>Different Curricula for Boys and Girls at Secondary stage</a:t>
            </a:r>
          </a:p>
          <a:p>
            <a:r>
              <a:rPr lang="en-US" dirty="0" smtClean="0"/>
              <a:t>Compensatory Education to Under Privileged</a:t>
            </a:r>
          </a:p>
          <a:p>
            <a:r>
              <a:rPr lang="en-US" dirty="0" smtClean="0"/>
              <a:t>Free and Fair Admission system</a:t>
            </a:r>
          </a:p>
          <a:p>
            <a:r>
              <a:rPr lang="en-US" dirty="0" smtClean="0"/>
              <a:t>Common School system</a:t>
            </a:r>
          </a:p>
          <a:p>
            <a:r>
              <a:rPr lang="en-US" dirty="0" smtClean="0"/>
              <a:t>Uniform Educational System</a:t>
            </a:r>
          </a:p>
          <a:p>
            <a:r>
              <a:rPr lang="en-US" dirty="0" smtClean="0"/>
              <a:t>Minimizing Regional Imbalances</a:t>
            </a:r>
          </a:p>
          <a:p>
            <a:r>
              <a:rPr lang="en-US" dirty="0" smtClean="0"/>
              <a:t>Adequate Attention to Girls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Special Education of the Handicapped</a:t>
            </a:r>
          </a:p>
          <a:p>
            <a:r>
              <a:rPr lang="en-US" dirty="0" smtClean="0"/>
              <a:t>Education of the Disadvantaged Group/Backward Classes SCs/STs</a:t>
            </a:r>
          </a:p>
          <a:p>
            <a:r>
              <a:rPr lang="en-US" dirty="0" smtClean="0"/>
              <a:t>Free Education and Scholarship</a:t>
            </a:r>
          </a:p>
          <a:p>
            <a:r>
              <a:rPr lang="en-US" dirty="0" smtClean="0"/>
              <a:t>Residential Schools or </a:t>
            </a:r>
            <a:r>
              <a:rPr lang="en-US" dirty="0" err="1" smtClean="0"/>
              <a:t>Ashramic</a:t>
            </a:r>
            <a:r>
              <a:rPr lang="en-US" dirty="0" smtClean="0"/>
              <a:t> Schools</a:t>
            </a:r>
          </a:p>
          <a:p>
            <a:r>
              <a:rPr lang="en-US" dirty="0" smtClean="0"/>
              <a:t>Constitutional arrangement Article-29, 30, 45&amp; 46</a:t>
            </a:r>
          </a:p>
          <a:p>
            <a:r>
              <a:rPr lang="en-US" dirty="0" smtClean="0"/>
              <a:t>Proper Monitoring</a:t>
            </a:r>
          </a:p>
          <a:p>
            <a:r>
              <a:rPr lang="en-US" dirty="0" smtClean="0"/>
              <a:t>Public Schools should be brought under the Purview of Rules and Regulations</a:t>
            </a:r>
          </a:p>
          <a:p>
            <a:r>
              <a:rPr lang="en-US" dirty="0" smtClean="0"/>
              <a:t>Education for Women’s Equality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Education of the Minorities</a:t>
            </a:r>
          </a:p>
          <a:p>
            <a:r>
              <a:rPr lang="en-US" sz="4000" dirty="0" smtClean="0"/>
              <a:t>Education for the Disabled</a:t>
            </a:r>
          </a:p>
          <a:p>
            <a:r>
              <a:rPr lang="en-US" sz="4000" dirty="0" smtClean="0"/>
              <a:t>Adult Education</a:t>
            </a:r>
          </a:p>
          <a:p>
            <a:r>
              <a:rPr lang="en-US" sz="4000" dirty="0" err="1" smtClean="0"/>
              <a:t>Scholarsip</a:t>
            </a:r>
            <a:r>
              <a:rPr lang="en-US" sz="4000" dirty="0" smtClean="0"/>
              <a:t> in Vocational Education</a:t>
            </a:r>
          </a:p>
          <a:p>
            <a:r>
              <a:rPr lang="en-US" sz="4000" dirty="0" smtClean="0"/>
              <a:t>Fare admission in IITs, Medical, Engineering, Agricultural, Polytechnics Colleges and it is</a:t>
            </a:r>
          </a:p>
          <a:p>
            <a:r>
              <a:rPr lang="en-US" sz="4000" dirty="0" err="1" smtClean="0"/>
              <a:t>Schloarship</a:t>
            </a:r>
            <a:r>
              <a:rPr lang="en-US" sz="4000" dirty="0" smtClean="0"/>
              <a:t> for Girls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UNIVERSALIZATION IN ELEMENTARY &amp; SECONDARY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Education for all</a:t>
            </a:r>
          </a:p>
          <a:p>
            <a:r>
              <a:rPr lang="en-US" sz="4000" dirty="0" smtClean="0"/>
              <a:t>Universal Enrolment in the age group of 6 to 14 years</a:t>
            </a:r>
          </a:p>
          <a:p>
            <a:r>
              <a:rPr lang="en-US" sz="4000" dirty="0" smtClean="0"/>
              <a:t>Checkout Dropout </a:t>
            </a:r>
          </a:p>
          <a:p>
            <a:r>
              <a:rPr lang="en-US" sz="4000" dirty="0" smtClean="0"/>
              <a:t>MLL(Minimum Level of Learning)</a:t>
            </a:r>
          </a:p>
          <a:p>
            <a:r>
              <a:rPr lang="en-US" sz="4000" dirty="0" smtClean="0"/>
              <a:t>Capacity Building </a:t>
            </a:r>
            <a:r>
              <a:rPr lang="en-US" sz="4000" dirty="0" err="1" smtClean="0"/>
              <a:t>Programme</a:t>
            </a: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595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Equalization and Universalization of Elementary Education </vt:lpstr>
      <vt:lpstr>Slide 2</vt:lpstr>
      <vt:lpstr>Slide 3</vt:lpstr>
      <vt:lpstr>Importance of Equalization according to Kothari Commission-1964-66</vt:lpstr>
      <vt:lpstr>Problems and causes of inequality</vt:lpstr>
      <vt:lpstr>MEASURES TO BE TAKEN-NPE1986</vt:lpstr>
      <vt:lpstr>MEASURES</vt:lpstr>
      <vt:lpstr>MEASURES</vt:lpstr>
      <vt:lpstr>UNIVERSALIZATION IN ELEMENTARY &amp; SECONDARY EDUCATION</vt:lpstr>
      <vt:lpstr>PROBLEMS ACHIEVING UNIVERSALIZATION</vt:lpstr>
      <vt:lpstr>Slide 11</vt:lpstr>
      <vt:lpstr>Slide 12</vt:lpstr>
      <vt:lpstr>MEASURES FOR UNIVERSALIZATION</vt:lpstr>
      <vt:lpstr>VIEWS OF SWAMI VIVEKANANDA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Equalization and Universalization of Elementary and Secondary Education</dc:title>
  <dc:creator>A</dc:creator>
  <cp:lastModifiedBy>USER</cp:lastModifiedBy>
  <cp:revision>33</cp:revision>
  <dcterms:created xsi:type="dcterms:W3CDTF">2016-11-10T16:24:57Z</dcterms:created>
  <dcterms:modified xsi:type="dcterms:W3CDTF">2017-11-01T14:08:53Z</dcterms:modified>
</cp:coreProperties>
</file>